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9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819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UNIT 2: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Positive </a:t>
            </a:r>
            <a:r>
              <a:rPr lang="en-GB" dirty="0" smtClean="0"/>
              <a:t>Behaviour Patterns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Self Awareness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To identify </a:t>
            </a:r>
            <a:r>
              <a:rPr lang="en-GB" u="sng" dirty="0" smtClean="0">
                <a:solidFill>
                  <a:schemeClr val="tx1"/>
                </a:solidFill>
              </a:rPr>
              <a:t>our</a:t>
            </a:r>
            <a:r>
              <a:rPr lang="en-GB" dirty="0" smtClean="0">
                <a:solidFill>
                  <a:schemeClr val="tx1"/>
                </a:solidFill>
              </a:rPr>
              <a:t> feelings and </a:t>
            </a:r>
            <a:r>
              <a:rPr lang="en-GB" u="sng" dirty="0" smtClean="0">
                <a:solidFill>
                  <a:schemeClr val="tx1"/>
                </a:solidFill>
              </a:rPr>
              <a:t>our</a:t>
            </a:r>
            <a:r>
              <a:rPr lang="en-GB" dirty="0" smtClean="0">
                <a:solidFill>
                  <a:schemeClr val="tx1"/>
                </a:solidFill>
              </a:rPr>
              <a:t> associated behaviours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3068960"/>
            <a:ext cx="8280920" cy="32403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u="sng" dirty="0" smtClean="0">
                <a:solidFill>
                  <a:schemeClr val="bg1"/>
                </a:solidFill>
              </a:rPr>
              <a:t>Starter: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Working in small groups, make a list of as many feelings as you can. 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10+ = Average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15+ = Above Average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20+ = Good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25+ = Very Good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30+ = Exceptional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41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Watch the clip: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7"/>
            <a:ext cx="5400600" cy="3672408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Questions to consider as you watch: </a:t>
            </a:r>
          </a:p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chemeClr val="tx1"/>
                </a:solidFill>
              </a:rPr>
              <a:t>How would you feel if you were the students? </a:t>
            </a:r>
          </a:p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chemeClr val="tx1"/>
                </a:solidFill>
              </a:rPr>
              <a:t>What behaviours do you see (from the teacher and from the players)?</a:t>
            </a:r>
          </a:p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chemeClr val="tx1"/>
                </a:solidFill>
              </a:rPr>
              <a:t>Are the behaviours reasonable?    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72200" y="1628800"/>
            <a:ext cx="2286000" cy="25853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YouTube </a:t>
            </a:r>
            <a:r>
              <a:rPr lang="en-GB" dirty="0" smtClean="0">
                <a:solidFill>
                  <a:schemeClr val="bg1"/>
                </a:solidFill>
              </a:rPr>
              <a:t>clip: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Film: Whiplash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Scene: ‘Up the Tempo’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https</a:t>
            </a:r>
            <a:r>
              <a:rPr lang="en-GB" dirty="0">
                <a:solidFill>
                  <a:schemeClr val="bg1"/>
                </a:solidFill>
              </a:rPr>
              <a:t>://www.youtube.com/watch?v=xDAsABdkWSc</a:t>
            </a:r>
          </a:p>
        </p:txBody>
      </p:sp>
      <p:sp>
        <p:nvSpPr>
          <p:cNvPr id="5" name="Rectangle 4"/>
          <p:cNvSpPr/>
          <p:nvPr/>
        </p:nvSpPr>
        <p:spPr>
          <a:xfrm>
            <a:off x="593304" y="558924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NB Note to staff – do not show beyond the cymbal being thrown (language is not appropriate) </a:t>
            </a:r>
          </a:p>
        </p:txBody>
      </p:sp>
    </p:spTree>
    <p:extLst>
      <p:ext uri="{BB962C8B-B14F-4D97-AF65-F5344CB8AC3E}">
        <p14:creationId xmlns:p14="http://schemas.microsoft.com/office/powerpoint/2010/main" val="20293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Analyse the clip 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" t="15187" r="9407" b="11176"/>
          <a:stretch/>
        </p:blipFill>
        <p:spPr bwMode="auto">
          <a:xfrm>
            <a:off x="683568" y="1628800"/>
            <a:ext cx="7848872" cy="489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862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Reflecting on our own behaviours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Working independently, complete the A4 sheet on feelings and behaviours.  There is no right or wrong answer. 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Don’t think too hard about your answers (your first reaction is probably right) 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3862" y="4700720"/>
            <a:ext cx="1837469" cy="5760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Extension: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t="23295" r="16051" b="14215"/>
          <a:stretch/>
        </p:blipFill>
        <p:spPr bwMode="auto">
          <a:xfrm>
            <a:off x="5175968" y="1647411"/>
            <a:ext cx="3681758" cy="2573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10621959">
            <a:off x="8068054" y="4161938"/>
            <a:ext cx="489117" cy="53878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85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PLENARY: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1. Working together in groups, can you complete the ‘other people might’ column?  (this could be either behaviours or feelings)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2. Big Question: Why do we need to be aware of: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our own feelings / behaviours? </a:t>
            </a:r>
          </a:p>
          <a:p>
            <a:r>
              <a:rPr lang="en-GB" dirty="0">
                <a:solidFill>
                  <a:schemeClr val="tx1"/>
                </a:solidFill>
              </a:rPr>
              <a:t>o</a:t>
            </a:r>
            <a:r>
              <a:rPr lang="en-GB" dirty="0" smtClean="0">
                <a:solidFill>
                  <a:schemeClr val="tx1"/>
                </a:solidFill>
              </a:rPr>
              <a:t>ther people’s feelings / behaviours? </a:t>
            </a:r>
          </a:p>
        </p:txBody>
      </p:sp>
    </p:spTree>
    <p:extLst>
      <p:ext uri="{BB962C8B-B14F-4D97-AF65-F5344CB8AC3E}">
        <p14:creationId xmlns:p14="http://schemas.microsoft.com/office/powerpoint/2010/main" val="287822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53</TotalTime>
  <Words>231</Words>
  <Application>Microsoft Office PowerPoint</Application>
  <PresentationFormat>On-screen Show 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</vt:lpstr>
      <vt:lpstr>UNIT 2:  Positive Behaviour Patterns</vt:lpstr>
      <vt:lpstr>Self Awareness</vt:lpstr>
      <vt:lpstr>Watch the clip: </vt:lpstr>
      <vt:lpstr>Analyse the clip </vt:lpstr>
      <vt:lpstr>Reflecting on our own behaviours </vt:lpstr>
      <vt:lpstr>PLENARY: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BACK – DISCUSS:</dc:title>
  <dc:creator>Ms K. Mitchell</dc:creator>
  <cp:lastModifiedBy>Ms J. Dimes</cp:lastModifiedBy>
  <cp:revision>7</cp:revision>
  <dcterms:created xsi:type="dcterms:W3CDTF">2016-10-31T16:07:51Z</dcterms:created>
  <dcterms:modified xsi:type="dcterms:W3CDTF">2017-12-04T14:47:46Z</dcterms:modified>
</cp:coreProperties>
</file>